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5" r:id="rId4"/>
    <p:sldMasterId id="2147483739" r:id="rId5"/>
    <p:sldMasterId id="2147483709" r:id="rId6"/>
  </p:sldMasterIdLst>
  <p:notesMasterIdLst>
    <p:notesMasterId r:id="rId13"/>
  </p:notesMasterIdLst>
  <p:handoutMasterIdLst>
    <p:handoutMasterId r:id="rId14"/>
  </p:handoutMasterIdLst>
  <p:sldIdLst>
    <p:sldId id="276" r:id="rId7"/>
    <p:sldId id="284" r:id="rId8"/>
    <p:sldId id="291" r:id="rId9"/>
    <p:sldId id="292" r:id="rId10"/>
    <p:sldId id="293" r:id="rId11"/>
    <p:sldId id="294" r:id="rId12"/>
  </p:sldIdLst>
  <p:sldSz cx="9144000" cy="5143500" type="screen16x9"/>
  <p:notesSz cx="6858000" cy="9144000"/>
  <p:defaultTextStyle>
    <a:defPPr>
      <a:defRPr lang="en-US"/>
    </a:defPPr>
    <a:lvl1pPr marL="0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33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66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99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33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65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98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932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65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294A"/>
    <a:srgbClr val="FC8900"/>
    <a:srgbClr val="006C92"/>
    <a:srgbClr val="FFFFFF"/>
    <a:srgbClr val="13294B"/>
    <a:srgbClr val="182B2B"/>
    <a:srgbClr val="005783"/>
    <a:srgbClr val="007DBA"/>
    <a:srgbClr val="006A96"/>
    <a:srgbClr val="F3E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24" autoAdjust="0"/>
    <p:restoredTop sz="96405"/>
  </p:normalViewPr>
  <p:slideViewPr>
    <p:cSldViewPr snapToGrid="0" snapToObjects="1">
      <p:cViewPr varScale="1">
        <p:scale>
          <a:sx n="156" d="100"/>
          <a:sy n="156" d="100"/>
        </p:scale>
        <p:origin x="536" y="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116" d="100"/>
          <a:sy n="116" d="100"/>
        </p:scale>
        <p:origin x="120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BE038-4255-6241-B9FC-03AB87A0C6F7}" type="datetimeFigureOut">
              <a:rPr lang="en-US" smtClean="0">
                <a:latin typeface="Arial"/>
              </a:rPr>
              <a:t>2/16/2021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B969C6-0B9F-7544-A0A0-9856DF52523E}" type="slidenum">
              <a:rPr lang="en-US" smtClean="0">
                <a:latin typeface="Arial"/>
              </a:rPr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07711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D0B6771E-1346-9143-B102-CAB35990CCFA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88157673-C51A-5A4F-A267-2EF8B0C08C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8694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33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133" algn="l" defTabSz="457133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266" algn="l" defTabSz="457133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399" algn="l" defTabSz="457133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533" algn="l" defTabSz="457133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5665" algn="l" defTabSz="457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98" algn="l" defTabSz="457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32" algn="l" defTabSz="457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65" algn="l" defTabSz="457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157673-C51A-5A4F-A267-2EF8B0C08C0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367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6" y="192246"/>
            <a:ext cx="1467612" cy="28803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1487385"/>
            <a:ext cx="8573264" cy="1496592"/>
          </a:xfrm>
        </p:spPr>
        <p:txBody>
          <a:bodyPr lIns="0" tIns="0" rIns="0" bIns="0" anchor="b" anchorCtr="1">
            <a:noAutofit/>
          </a:bodyPr>
          <a:lstStyle>
            <a:lvl1pPr algn="ctr">
              <a:lnSpc>
                <a:spcPts val="2850"/>
              </a:lnSpc>
              <a:defRPr sz="3300" b="1" cap="all" baseline="0">
                <a:solidFill>
                  <a:srgbClr val="006C92"/>
                </a:solidFill>
                <a:latin typeface="calibri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3029822"/>
            <a:ext cx="8573264" cy="1465338"/>
          </a:xfrm>
        </p:spPr>
        <p:txBody>
          <a:bodyPr lIns="0" tIns="0" rIns="0" bIns="0" anchor="t" anchorCtr="1">
            <a:noAutofit/>
          </a:bodyPr>
          <a:lstStyle>
            <a:lvl1pPr marL="0" indent="0" algn="ctr">
              <a:lnSpc>
                <a:spcPts val="1350"/>
              </a:lnSpc>
              <a:spcBef>
                <a:spcPts val="0"/>
              </a:spcBef>
              <a:buNone/>
              <a:defRPr sz="1500" baseline="0">
                <a:solidFill>
                  <a:srgbClr val="006C92"/>
                </a:solidFill>
                <a:latin typeface="Calibri" charset="0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502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4573168" y="2"/>
            <a:ext cx="4570833" cy="51420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-86497" y="194620"/>
            <a:ext cx="4376661" cy="1179464"/>
          </a:xfrm>
          <a:solidFill>
            <a:srgbClr val="006C92"/>
          </a:solidFill>
        </p:spPr>
        <p:txBody>
          <a:bodyPr lIns="457200" tIns="182880" rIns="18288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65760" y="1504150"/>
            <a:ext cx="3924404" cy="3417474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981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4573168" y="2"/>
            <a:ext cx="4570833" cy="51420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-86497" y="194620"/>
            <a:ext cx="4376661" cy="1179464"/>
          </a:xfrm>
          <a:solidFill>
            <a:schemeClr val="bg1"/>
          </a:solidFill>
        </p:spPr>
        <p:txBody>
          <a:bodyPr lIns="457200" tIns="182880" rIns="18288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rgbClr val="13294A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65760" y="1504150"/>
            <a:ext cx="3924404" cy="3417474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11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4573168" y="2"/>
            <a:ext cx="4570833" cy="51420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-86497" y="194620"/>
            <a:ext cx="4376661" cy="1179464"/>
          </a:xfrm>
          <a:solidFill>
            <a:schemeClr val="bg1"/>
          </a:solidFill>
        </p:spPr>
        <p:txBody>
          <a:bodyPr lIns="457200" tIns="182880" rIns="18288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rgbClr val="006C92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65760" y="1504150"/>
            <a:ext cx="3924404" cy="3417474"/>
          </a:xfrm>
        </p:spPr>
        <p:txBody>
          <a:bodyPr lIns="0" tIns="0" rIns="0" bIns="0"/>
          <a:lstStyle>
            <a:lvl1pPr marL="257175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51430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2pPr>
            <a:lvl3pPr marL="77143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3pPr>
            <a:lvl4pPr marL="1028560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4pPr>
            <a:lvl5pPr marL="1285688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77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17500" y="1014293"/>
            <a:ext cx="4760913" cy="3872753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 smtClean="0"/>
              <a:t>Drag picture to placeholder </a:t>
            </a:r>
            <a:br>
              <a:rPr lang="en-US" dirty="0" smtClean="0"/>
            </a:br>
            <a:r>
              <a:rPr lang="en-US" dirty="0" smtClean="0"/>
              <a:t>or click icon to add</a:t>
            </a:r>
            <a:br>
              <a:rPr lang="en-US" dirty="0" smtClean="0"/>
            </a:br>
            <a:r>
              <a:rPr lang="en-US" dirty="0" smtClean="0"/>
              <a:t>(150 DPI </a:t>
            </a:r>
            <a:r>
              <a:rPr lang="en-US" dirty="0" err="1" smtClean="0"/>
              <a:t>PNG</a:t>
            </a:r>
            <a:r>
              <a:rPr lang="en-US" dirty="0" smtClean="0"/>
              <a:t> file recommended)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rgbClr val="006C92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</a:t>
            </a:r>
            <a:r>
              <a:rPr lang="en-US" smtClean="0"/>
              <a:t>Add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293894" y="1014293"/>
            <a:ext cx="3588420" cy="3872753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7871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17500" y="1014293"/>
            <a:ext cx="4760913" cy="3872753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 smtClean="0"/>
              <a:t>Drag picture to placeholder </a:t>
            </a:r>
            <a:br>
              <a:rPr lang="en-US" dirty="0" smtClean="0"/>
            </a:br>
            <a:r>
              <a:rPr lang="en-US" dirty="0" smtClean="0"/>
              <a:t>or click icon to add</a:t>
            </a:r>
            <a:br>
              <a:rPr lang="en-US" dirty="0" smtClean="0"/>
            </a:br>
            <a:r>
              <a:rPr lang="en-US" dirty="0" smtClean="0"/>
              <a:t>(150 DPI </a:t>
            </a:r>
            <a:r>
              <a:rPr lang="en-US" dirty="0" err="1" smtClean="0"/>
              <a:t>PNG</a:t>
            </a:r>
            <a:r>
              <a:rPr lang="en-US" dirty="0" smtClean="0"/>
              <a:t> file recommended)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13294A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293894" y="1014293"/>
            <a:ext cx="3588420" cy="3872753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7428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17500" y="1014293"/>
            <a:ext cx="4760913" cy="3872753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 smtClean="0"/>
              <a:t>Drag picture to placeholder </a:t>
            </a:r>
            <a:br>
              <a:rPr lang="en-US" dirty="0" smtClean="0"/>
            </a:br>
            <a:r>
              <a:rPr lang="en-US" dirty="0" smtClean="0"/>
              <a:t>or click icon to add</a:t>
            </a:r>
            <a:br>
              <a:rPr lang="en-US" dirty="0" smtClean="0"/>
            </a:br>
            <a:r>
              <a:rPr lang="en-US" dirty="0" smtClean="0"/>
              <a:t>(150 DPI </a:t>
            </a:r>
            <a:r>
              <a:rPr lang="en-US" dirty="0" err="1" smtClean="0"/>
              <a:t>PNG</a:t>
            </a:r>
            <a:r>
              <a:rPr lang="en-US" dirty="0" smtClean="0"/>
              <a:t> file recommended)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006C92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293894" y="1014293"/>
            <a:ext cx="3588420" cy="3872753"/>
          </a:xfrm>
        </p:spPr>
        <p:txBody>
          <a:bodyPr lIns="0" tIns="0" rIns="0" bIns="0"/>
          <a:lstStyle>
            <a:lvl1pPr marL="257175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51430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2pPr>
            <a:lvl3pPr marL="77143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3pPr>
            <a:lvl4pPr marL="1028560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4pPr>
            <a:lvl5pPr marL="1285688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0102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149207" y="1014293"/>
            <a:ext cx="4733107" cy="3872753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 smtClean="0"/>
              <a:t>Drag picture to placeholder </a:t>
            </a:r>
            <a:br>
              <a:rPr lang="en-US" dirty="0" smtClean="0"/>
            </a:br>
            <a:r>
              <a:rPr lang="en-US" dirty="0" smtClean="0"/>
              <a:t>or click icon to add</a:t>
            </a:r>
            <a:br>
              <a:rPr lang="en-US" dirty="0" smtClean="0"/>
            </a:br>
            <a:r>
              <a:rPr lang="en-US" dirty="0" smtClean="0"/>
              <a:t>(150 DPI </a:t>
            </a:r>
            <a:r>
              <a:rPr lang="en-US" dirty="0" err="1" smtClean="0"/>
              <a:t>PNG</a:t>
            </a:r>
            <a:r>
              <a:rPr lang="en-US" dirty="0" smtClean="0"/>
              <a:t> file recommended)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rgbClr val="006C92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</a:t>
            </a:r>
            <a:r>
              <a:rPr lang="en-US" smtClean="0"/>
              <a:t>Add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46509" y="1014293"/>
            <a:ext cx="3588420" cy="3872753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3333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149207" y="1025819"/>
            <a:ext cx="4700588" cy="3863822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 smtClean="0"/>
              <a:t>Drag picture to placeholder </a:t>
            </a:r>
            <a:br>
              <a:rPr lang="en-US" dirty="0" smtClean="0"/>
            </a:br>
            <a:r>
              <a:rPr lang="en-US" dirty="0" smtClean="0"/>
              <a:t>or click icon to add</a:t>
            </a:r>
            <a:br>
              <a:rPr lang="en-US" dirty="0" smtClean="0"/>
            </a:br>
            <a:r>
              <a:rPr lang="en-US" dirty="0" smtClean="0"/>
              <a:t>(150 DPI </a:t>
            </a:r>
            <a:r>
              <a:rPr lang="en-US" dirty="0" err="1" smtClean="0"/>
              <a:t>PNG</a:t>
            </a:r>
            <a:r>
              <a:rPr lang="en-US" dirty="0" smtClean="0"/>
              <a:t> file recommended)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13294A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46509" y="1025818"/>
            <a:ext cx="3588420" cy="3861227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676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149207" y="1025819"/>
            <a:ext cx="4700588" cy="3863822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 smtClean="0"/>
              <a:t>Drag picture to placeholder </a:t>
            </a:r>
            <a:br>
              <a:rPr lang="en-US" dirty="0" smtClean="0"/>
            </a:br>
            <a:r>
              <a:rPr lang="en-US" dirty="0" smtClean="0"/>
              <a:t>or click icon to add</a:t>
            </a:r>
            <a:br>
              <a:rPr lang="en-US" dirty="0" smtClean="0"/>
            </a:br>
            <a:r>
              <a:rPr lang="en-US" dirty="0" smtClean="0"/>
              <a:t>(150 DPI </a:t>
            </a:r>
            <a:r>
              <a:rPr lang="en-US" dirty="0" err="1" smtClean="0"/>
              <a:t>PNG</a:t>
            </a:r>
            <a:r>
              <a:rPr lang="en-US" dirty="0" smtClean="0"/>
              <a:t> file recommended)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006C92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46509" y="1025818"/>
            <a:ext cx="3588420" cy="3861227"/>
          </a:xfrm>
        </p:spPr>
        <p:txBody>
          <a:bodyPr lIns="0" tIns="0" rIns="0" bIns="0"/>
          <a:lstStyle>
            <a:lvl1pPr marL="257175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51430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2pPr>
            <a:lvl3pPr marL="77143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3pPr>
            <a:lvl4pPr marL="1028560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4pPr>
            <a:lvl5pPr marL="1285688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2925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4321" y="985478"/>
            <a:ext cx="8607993" cy="2650991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 smtClean="0"/>
              <a:t>Drag picture to placeholder </a:t>
            </a:r>
            <a:br>
              <a:rPr lang="en-US" dirty="0" smtClean="0"/>
            </a:br>
            <a:r>
              <a:rPr lang="en-US" dirty="0" smtClean="0"/>
              <a:t>or click icon to add</a:t>
            </a:r>
            <a:br>
              <a:rPr lang="en-US" dirty="0" smtClean="0"/>
            </a:br>
            <a:r>
              <a:rPr lang="en-US" dirty="0" smtClean="0"/>
              <a:t>(150 DPI </a:t>
            </a:r>
            <a:r>
              <a:rPr lang="en-US" dirty="0" err="1" smtClean="0"/>
              <a:t>PNG</a:t>
            </a:r>
            <a:r>
              <a:rPr lang="en-US" dirty="0" smtClean="0"/>
              <a:t> file recommended)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rgbClr val="006C92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</a:t>
            </a:r>
            <a:r>
              <a:rPr lang="en-US" smtClean="0"/>
              <a:t>Add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74321" y="3824935"/>
            <a:ext cx="8607993" cy="1062111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022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7" y="192246"/>
            <a:ext cx="1467612" cy="28803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1487385"/>
            <a:ext cx="8573264" cy="1496592"/>
          </a:xfrm>
        </p:spPr>
        <p:txBody>
          <a:bodyPr lIns="0" tIns="0" rIns="0" bIns="0" anchor="b" anchorCtr="1">
            <a:noAutofit/>
          </a:bodyPr>
          <a:lstStyle>
            <a:lvl1pPr algn="ctr">
              <a:lnSpc>
                <a:spcPts val="2850"/>
              </a:lnSpc>
              <a:defRPr sz="3300" b="1" cap="all" baseline="0">
                <a:solidFill>
                  <a:srgbClr val="FFFFFF"/>
                </a:solidFill>
                <a:latin typeface="calibri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3029822"/>
            <a:ext cx="8573264" cy="1465338"/>
          </a:xfrm>
        </p:spPr>
        <p:txBody>
          <a:bodyPr lIns="0" tIns="0" rIns="0" bIns="0" anchor="t" anchorCtr="1">
            <a:noAutofit/>
          </a:bodyPr>
          <a:lstStyle>
            <a:lvl1pPr marL="0" indent="0" algn="ctr">
              <a:lnSpc>
                <a:spcPts val="1350"/>
              </a:lnSpc>
              <a:spcBef>
                <a:spcPts val="0"/>
              </a:spcBef>
              <a:buNone/>
              <a:defRPr sz="1500" baseline="0">
                <a:solidFill>
                  <a:srgbClr val="FFFFFF"/>
                </a:solidFill>
                <a:latin typeface="Calibri" charset="0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5337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4321" y="985478"/>
            <a:ext cx="8607993" cy="2650991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 smtClean="0"/>
              <a:t>Drag picture to placeholder </a:t>
            </a:r>
            <a:br>
              <a:rPr lang="en-US" dirty="0" smtClean="0"/>
            </a:br>
            <a:r>
              <a:rPr lang="en-US" dirty="0" smtClean="0"/>
              <a:t>or click icon to add</a:t>
            </a:r>
            <a:br>
              <a:rPr lang="en-US" dirty="0" smtClean="0"/>
            </a:br>
            <a:r>
              <a:rPr lang="en-US" dirty="0" smtClean="0"/>
              <a:t>(150 DPI </a:t>
            </a:r>
            <a:r>
              <a:rPr lang="en-US" dirty="0" err="1" smtClean="0"/>
              <a:t>PNG</a:t>
            </a:r>
            <a:r>
              <a:rPr lang="en-US" dirty="0" smtClean="0"/>
              <a:t> file recommended)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13294A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74321" y="3824935"/>
            <a:ext cx="8607993" cy="1062111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338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4321" y="985478"/>
            <a:ext cx="8607993" cy="2650991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 smtClean="0"/>
              <a:t>Drag picture to placeholder </a:t>
            </a:r>
            <a:br>
              <a:rPr lang="en-US" dirty="0" smtClean="0"/>
            </a:br>
            <a:r>
              <a:rPr lang="en-US" dirty="0" smtClean="0"/>
              <a:t>or click icon to add</a:t>
            </a:r>
            <a:br>
              <a:rPr lang="en-US" dirty="0" smtClean="0"/>
            </a:br>
            <a:r>
              <a:rPr lang="en-US" dirty="0" smtClean="0"/>
              <a:t>(150 DPI </a:t>
            </a:r>
            <a:r>
              <a:rPr lang="en-US" dirty="0" err="1" smtClean="0"/>
              <a:t>PNG</a:t>
            </a:r>
            <a:r>
              <a:rPr lang="en-US" dirty="0" smtClean="0"/>
              <a:t> file recommended)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006C92"/>
                </a:solidFill>
              </a:defRPr>
            </a:lvl1pPr>
          </a:lstStyle>
          <a:p>
            <a:r>
              <a:rPr lang="en-US" smtClean="0"/>
              <a:t>Click to Add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74321" y="3824935"/>
            <a:ext cx="8607993" cy="1062111"/>
          </a:xfrm>
        </p:spPr>
        <p:txBody>
          <a:bodyPr lIns="0" tIns="0" rIns="0" bIns="0"/>
          <a:lstStyle>
            <a:lvl1pPr marL="257175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51430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2pPr>
            <a:lvl3pPr marL="77143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3pPr>
            <a:lvl4pPr marL="1028560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4pPr>
            <a:lvl5pPr marL="1285688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276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37600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-Contact-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24249" y="807547"/>
            <a:ext cx="8520073" cy="408526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500"/>
              </a:lnSpc>
              <a:spcBef>
                <a:spcPts val="278"/>
              </a:spcBef>
              <a:buFontTx/>
              <a:buNone/>
              <a:defRPr sz="1500" baseline="0">
                <a:solidFill>
                  <a:srgbClr val="006C92"/>
                </a:solidFill>
                <a:latin typeface="Calibri" charset="0"/>
                <a:cs typeface="Arial"/>
              </a:defRPr>
            </a:lvl1pPr>
            <a:lvl2pPr>
              <a:defRPr>
                <a:solidFill>
                  <a:schemeClr val="bg2"/>
                </a:solidFill>
                <a:latin typeface="+mn-lt"/>
              </a:defRPr>
            </a:lvl2pPr>
            <a:lvl3pPr>
              <a:defRPr>
                <a:solidFill>
                  <a:schemeClr val="bg2"/>
                </a:solidFill>
                <a:latin typeface="+mn-lt"/>
              </a:defRPr>
            </a:lvl3pPr>
            <a:lvl4pPr>
              <a:defRPr>
                <a:solidFill>
                  <a:schemeClr val="bg2"/>
                </a:solidFill>
                <a:latin typeface="+mn-lt"/>
              </a:defRPr>
            </a:lvl4pPr>
            <a:lvl5pPr>
              <a:defRPr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6" y="192246"/>
            <a:ext cx="1467612" cy="2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330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182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24249" y="807547"/>
            <a:ext cx="8520073" cy="408526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500"/>
              </a:lnSpc>
              <a:spcBef>
                <a:spcPts val="278"/>
              </a:spcBef>
              <a:buFontTx/>
              <a:buNone/>
              <a:defRPr sz="1500" baseline="0">
                <a:solidFill>
                  <a:srgbClr val="FFFFFF"/>
                </a:solidFill>
                <a:latin typeface="Calibri" charset="0"/>
                <a:cs typeface="Arial"/>
              </a:defRPr>
            </a:lvl1pPr>
            <a:lvl2pPr>
              <a:defRPr>
                <a:solidFill>
                  <a:schemeClr val="bg2"/>
                </a:solidFill>
                <a:latin typeface="+mn-lt"/>
              </a:defRPr>
            </a:lvl2pPr>
            <a:lvl3pPr>
              <a:defRPr>
                <a:solidFill>
                  <a:schemeClr val="bg2"/>
                </a:solidFill>
                <a:latin typeface="+mn-lt"/>
              </a:defRPr>
            </a:lvl3pPr>
            <a:lvl4pPr>
              <a:defRPr>
                <a:solidFill>
                  <a:schemeClr val="bg2"/>
                </a:solidFill>
                <a:latin typeface="+mn-lt"/>
              </a:defRPr>
            </a:lvl4pPr>
            <a:lvl5pPr>
              <a:defRPr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7" y="192246"/>
            <a:ext cx="1467612" cy="2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880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rgbClr val="006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24249" y="807547"/>
            <a:ext cx="8520073" cy="408526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500"/>
              </a:lnSpc>
              <a:spcBef>
                <a:spcPts val="278"/>
              </a:spcBef>
              <a:buFontTx/>
              <a:buNone/>
              <a:defRPr sz="1500" baseline="0">
                <a:solidFill>
                  <a:srgbClr val="FFFFFF"/>
                </a:solidFill>
                <a:latin typeface="Calibri" charset="0"/>
                <a:cs typeface="Arial"/>
              </a:defRPr>
            </a:lvl1pPr>
            <a:lvl2pPr>
              <a:defRPr>
                <a:solidFill>
                  <a:schemeClr val="bg2"/>
                </a:solidFill>
                <a:latin typeface="+mn-lt"/>
              </a:defRPr>
            </a:lvl2pPr>
            <a:lvl3pPr>
              <a:defRPr>
                <a:solidFill>
                  <a:schemeClr val="bg2"/>
                </a:solidFill>
                <a:latin typeface="+mn-lt"/>
              </a:defRPr>
            </a:lvl3pPr>
            <a:lvl4pPr>
              <a:defRPr>
                <a:solidFill>
                  <a:schemeClr val="bg2"/>
                </a:solidFill>
                <a:latin typeface="+mn-lt"/>
              </a:defRPr>
            </a:lvl4pPr>
            <a:lvl5pPr>
              <a:defRPr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7" y="192246"/>
            <a:ext cx="1467612" cy="2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316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0" y="2322746"/>
            <a:ext cx="3424428" cy="67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878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rgbClr val="182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434" y="2321433"/>
            <a:ext cx="3424428" cy="67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232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rgbClr val="006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434" y="2321433"/>
            <a:ext cx="3424428" cy="67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3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1487385"/>
            <a:ext cx="8573264" cy="1496592"/>
          </a:xfrm>
        </p:spPr>
        <p:txBody>
          <a:bodyPr lIns="0" tIns="0" rIns="0" bIns="0" anchor="b" anchorCtr="1">
            <a:noAutofit/>
          </a:bodyPr>
          <a:lstStyle>
            <a:lvl1pPr algn="ctr">
              <a:lnSpc>
                <a:spcPts val="2850"/>
              </a:lnSpc>
              <a:defRPr sz="3300" b="1" cap="all" baseline="0">
                <a:solidFill>
                  <a:srgbClr val="FFFFFF"/>
                </a:solidFill>
                <a:latin typeface="calibri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3029822"/>
            <a:ext cx="8573264" cy="1465338"/>
          </a:xfrm>
        </p:spPr>
        <p:txBody>
          <a:bodyPr lIns="0" tIns="0" rIns="0" bIns="0" anchor="t" anchorCtr="1">
            <a:noAutofit/>
          </a:bodyPr>
          <a:lstStyle>
            <a:lvl1pPr marL="0" indent="0" algn="ctr">
              <a:lnSpc>
                <a:spcPts val="1350"/>
              </a:lnSpc>
              <a:spcBef>
                <a:spcPts val="0"/>
              </a:spcBef>
              <a:buNone/>
              <a:defRPr sz="1500" baseline="0">
                <a:solidFill>
                  <a:srgbClr val="FFFFFF"/>
                </a:solidFill>
                <a:latin typeface="Calibri" charset="0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7" y="192246"/>
            <a:ext cx="1467612" cy="2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79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-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291" y="4715328"/>
            <a:ext cx="1530858" cy="29159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8702" y="1383672"/>
            <a:ext cx="8548212" cy="1102519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250"/>
              </a:lnSpc>
              <a:defRPr sz="2700" b="1" cap="all" baseline="0">
                <a:solidFill>
                  <a:srgbClr val="006C92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702" y="2595839"/>
            <a:ext cx="8548212" cy="1714904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350"/>
              </a:lnSpc>
              <a:buNone/>
              <a:defRPr sz="1500" baseline="0">
                <a:solidFill>
                  <a:srgbClr val="006C92"/>
                </a:solidFill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50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056" y="4718304"/>
            <a:ext cx="1530858" cy="29159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88702" y="1383672"/>
            <a:ext cx="8548212" cy="1102519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250"/>
              </a:lnSpc>
              <a:defRPr sz="27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702" y="2595839"/>
            <a:ext cx="8548212" cy="1714904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350"/>
              </a:lnSpc>
              <a:buNone/>
              <a:defRPr sz="1500" baseline="0">
                <a:solidFill>
                  <a:srgbClr val="FFFFFF"/>
                </a:solidFill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233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056" y="4718304"/>
            <a:ext cx="1530858" cy="291592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288702" y="1383672"/>
            <a:ext cx="8548212" cy="1102519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250"/>
              </a:lnSpc>
              <a:defRPr sz="27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702" y="2595839"/>
            <a:ext cx="8548212" cy="1714904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350"/>
              </a:lnSpc>
              <a:buNone/>
              <a:defRPr sz="1500" baseline="0">
                <a:solidFill>
                  <a:srgbClr val="FFFFFF"/>
                </a:solidFill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806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" y="2"/>
            <a:ext cx="4570833" cy="51420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4869706" y="194620"/>
            <a:ext cx="4376661" cy="1179464"/>
          </a:xfrm>
          <a:solidFill>
            <a:srgbClr val="006C92"/>
          </a:solidFill>
        </p:spPr>
        <p:txBody>
          <a:bodyPr lIns="182880" tIns="182880" rIns="27432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048410" y="1504150"/>
            <a:ext cx="3766584" cy="3417474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287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" y="2"/>
            <a:ext cx="4570833" cy="51420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4869706" y="194620"/>
            <a:ext cx="4376661" cy="1179464"/>
          </a:xfrm>
          <a:solidFill>
            <a:schemeClr val="bg1"/>
          </a:solidFill>
        </p:spPr>
        <p:txBody>
          <a:bodyPr lIns="182880" tIns="182880" rIns="27432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rgbClr val="13294A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048410" y="1504150"/>
            <a:ext cx="3766584" cy="3417474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926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" y="2"/>
            <a:ext cx="4570833" cy="5142075"/>
          </a:xfrm>
          <a:blipFill rotWithShape="1">
            <a:blip r:embed="rId3"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869706" y="194620"/>
            <a:ext cx="4376661" cy="1179464"/>
          </a:xfrm>
          <a:solidFill>
            <a:schemeClr val="bg1"/>
          </a:solidFill>
        </p:spPr>
        <p:txBody>
          <a:bodyPr lIns="182880" tIns="182880" rIns="27432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rgbClr val="006C92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048410" y="1504150"/>
            <a:ext cx="3766584" cy="3417474"/>
          </a:xfrm>
        </p:spPr>
        <p:txBody>
          <a:bodyPr lIns="0" tIns="0" rIns="0" bIns="0"/>
          <a:lstStyle>
            <a:lvl1pPr marL="257175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51430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2pPr>
            <a:lvl3pPr marL="77143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3pPr>
            <a:lvl4pPr marL="1028560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4pPr>
            <a:lvl5pPr marL="1285688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764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5967" y="205979"/>
            <a:ext cx="8229600" cy="857250"/>
          </a:xfrm>
          <a:prstGeom prst="rect">
            <a:avLst/>
          </a:prstGeom>
        </p:spPr>
        <p:txBody>
          <a:bodyPr vert="horz" lIns="91430" tIns="0" rIns="91430" bIns="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5967" y="1200155"/>
            <a:ext cx="8229600" cy="3692654"/>
          </a:xfrm>
          <a:prstGeom prst="rect">
            <a:avLst/>
          </a:prstGeom>
        </p:spPr>
        <p:txBody>
          <a:bodyPr vert="horz" lIns="91430" tIns="45715" rIns="91430" bIns="45715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428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31" r:id="rId4"/>
    <p:sldLayoutId id="2147483758" r:id="rId5"/>
    <p:sldLayoutId id="2147483759" r:id="rId6"/>
  </p:sldLayoutIdLst>
  <p:hf hdr="0" dt="0"/>
  <p:txStyles>
    <p:titleStyle>
      <a:lvl1pPr algn="l" defTabSz="257129" rtl="0" eaLnBrk="1" latinLnBrk="0" hangingPunct="1">
        <a:spcBef>
          <a:spcPct val="0"/>
        </a:spcBef>
        <a:buNone/>
        <a:defRPr sz="1856" kern="1200" baseline="0">
          <a:solidFill>
            <a:schemeClr val="tx1"/>
          </a:solidFill>
          <a:latin typeface="calibri" charset="0"/>
          <a:ea typeface="+mj-ea"/>
          <a:cs typeface="+mj-cs"/>
        </a:defRPr>
      </a:lvl1pPr>
    </p:titleStyle>
    <p:bodyStyle>
      <a:lvl1pPr marL="192846" indent="-192846" algn="l" defTabSz="257129" rtl="0" eaLnBrk="1" latinLnBrk="0" hangingPunct="1">
        <a:spcBef>
          <a:spcPct val="20000"/>
        </a:spcBef>
        <a:buFont typeface="Arial"/>
        <a:buChar char="•"/>
        <a:defRPr sz="900" kern="1200" baseline="0">
          <a:solidFill>
            <a:schemeClr val="tx1"/>
          </a:solidFill>
          <a:latin typeface="Calibri" charset="0"/>
          <a:ea typeface="+mn-ea"/>
          <a:cs typeface="+mn-cs"/>
        </a:defRPr>
      </a:lvl1pPr>
      <a:lvl2pPr marL="417833" indent="-160706" algn="l" defTabSz="257129" rtl="0" eaLnBrk="1" latinLnBrk="0" hangingPunct="1">
        <a:spcBef>
          <a:spcPct val="20000"/>
        </a:spcBef>
        <a:buFont typeface="Arial"/>
        <a:buChar char="•"/>
        <a:defRPr sz="900" kern="1200" baseline="0">
          <a:solidFill>
            <a:schemeClr val="tx1"/>
          </a:solidFill>
          <a:latin typeface="Calibri" charset="0"/>
          <a:ea typeface="+mn-ea"/>
          <a:cs typeface="+mn-cs"/>
        </a:defRPr>
      </a:lvl2pPr>
      <a:lvl3pPr marL="642822" indent="-128565" algn="l" defTabSz="257129" rtl="0" eaLnBrk="1" latinLnBrk="0" hangingPunct="1">
        <a:spcBef>
          <a:spcPct val="20000"/>
        </a:spcBef>
        <a:buFont typeface="Arial"/>
        <a:buChar char="•"/>
        <a:defRPr sz="844" kern="1200" baseline="0">
          <a:solidFill>
            <a:schemeClr val="tx1"/>
          </a:solidFill>
          <a:latin typeface="Calibri" charset="0"/>
          <a:ea typeface="+mn-ea"/>
          <a:cs typeface="+mn-cs"/>
        </a:defRPr>
      </a:lvl3pPr>
      <a:lvl4pPr marL="899950" indent="-128565" algn="l" defTabSz="257129" rtl="0" eaLnBrk="1" latinLnBrk="0" hangingPunct="1">
        <a:spcBef>
          <a:spcPct val="20000"/>
        </a:spcBef>
        <a:buFont typeface="Arial"/>
        <a:buChar char="•"/>
        <a:defRPr sz="731" kern="1200" baseline="0">
          <a:solidFill>
            <a:schemeClr val="tx1"/>
          </a:solidFill>
          <a:latin typeface="Calibri" charset="0"/>
          <a:ea typeface="+mn-ea"/>
          <a:cs typeface="+mn-cs"/>
        </a:defRPr>
      </a:lvl4pPr>
      <a:lvl5pPr marL="1157078" indent="-128565" algn="l" defTabSz="257129" rtl="0" eaLnBrk="1" latinLnBrk="0" hangingPunct="1">
        <a:spcBef>
          <a:spcPct val="20000"/>
        </a:spcBef>
        <a:buFont typeface="Arial"/>
        <a:buChar char="•"/>
        <a:defRPr sz="675" kern="1200" baseline="0">
          <a:solidFill>
            <a:schemeClr val="tx1"/>
          </a:solidFill>
          <a:latin typeface="Calibri" charset="0"/>
          <a:ea typeface="+mn-ea"/>
          <a:cs typeface="+mn-cs"/>
        </a:defRPr>
      </a:lvl5pPr>
      <a:lvl6pPr marL="1414207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335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464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592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2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25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386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514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642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277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79989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027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1371" y="114300"/>
            <a:ext cx="8528424" cy="685800"/>
          </a:xfrm>
          <a:prstGeom prst="rect">
            <a:avLst/>
          </a:prstGeom>
        </p:spPr>
        <p:txBody>
          <a:bodyPr vert="horz" lIns="0" tIns="0" rIns="91430" bIns="0" rtlCol="0" anchor="b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1371" y="1218031"/>
            <a:ext cx="8518524" cy="36747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923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56" r:id="rId2"/>
    <p:sldLayoutId id="2147483757" r:id="rId3"/>
    <p:sldLayoutId id="2147483768" r:id="rId4"/>
    <p:sldLayoutId id="2147483770" r:id="rId5"/>
    <p:sldLayoutId id="2147483769" r:id="rId6"/>
    <p:sldLayoutId id="214748374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1" r:id="rId13"/>
    <p:sldLayoutId id="2147483772" r:id="rId14"/>
    <p:sldLayoutId id="2147483767" r:id="rId15"/>
    <p:sldLayoutId id="2147483747" r:id="rId16"/>
  </p:sldLayoutIdLst>
  <p:hf hdr="0" dt="0"/>
  <p:txStyles>
    <p:titleStyle>
      <a:lvl1pPr algn="l" defTabSz="257129" rtl="0" eaLnBrk="1" latinLnBrk="0" hangingPunct="1">
        <a:lnSpc>
          <a:spcPts val="1688"/>
        </a:lnSpc>
        <a:spcBef>
          <a:spcPct val="0"/>
        </a:spcBef>
        <a:buNone/>
        <a:defRPr sz="1575" kern="1200" baseline="0">
          <a:solidFill>
            <a:srgbClr val="007DBA"/>
          </a:solidFill>
          <a:latin typeface="calibri" charset="0"/>
          <a:ea typeface="+mj-ea"/>
          <a:cs typeface="+mj-cs"/>
        </a:defRPr>
      </a:lvl1pPr>
    </p:titleStyle>
    <p:bodyStyle>
      <a:lvl1pPr marL="192846" indent="-192846" algn="l" defTabSz="257129" rtl="0" eaLnBrk="1" latinLnBrk="0" hangingPunct="1">
        <a:lnSpc>
          <a:spcPts val="1350"/>
        </a:lnSpc>
        <a:spcBef>
          <a:spcPts val="450"/>
        </a:spcBef>
        <a:spcAft>
          <a:spcPts val="900"/>
        </a:spcAft>
        <a:buFont typeface="Arial"/>
        <a:buChar char="•"/>
        <a:defRPr sz="1500" kern="1200" baseline="0">
          <a:solidFill>
            <a:srgbClr val="006C92"/>
          </a:solidFill>
          <a:latin typeface="Calibri" charset="0"/>
          <a:ea typeface="+mn-ea"/>
          <a:cs typeface="+mn-cs"/>
        </a:defRPr>
      </a:lvl1pPr>
      <a:lvl2pPr marL="417833" indent="-160706" algn="l" defTabSz="257129" rtl="0" eaLnBrk="1" latinLnBrk="0" hangingPunct="1">
        <a:lnSpc>
          <a:spcPts val="1350"/>
        </a:lnSpc>
        <a:spcBef>
          <a:spcPts val="450"/>
        </a:spcBef>
        <a:spcAft>
          <a:spcPts val="900"/>
        </a:spcAft>
        <a:buFont typeface="Arial"/>
        <a:buChar char="•"/>
        <a:defRPr sz="1500" kern="1200" baseline="0">
          <a:solidFill>
            <a:srgbClr val="006C92"/>
          </a:solidFill>
          <a:latin typeface="Calibri" charset="0"/>
          <a:ea typeface="+mn-ea"/>
          <a:cs typeface="+mn-cs"/>
        </a:defRPr>
      </a:lvl2pPr>
      <a:lvl3pPr marL="642822" indent="-128565" algn="l" defTabSz="257129" rtl="0" eaLnBrk="1" latinLnBrk="0" hangingPunct="1">
        <a:lnSpc>
          <a:spcPts val="1350"/>
        </a:lnSpc>
        <a:spcBef>
          <a:spcPts val="450"/>
        </a:spcBef>
        <a:spcAft>
          <a:spcPts val="900"/>
        </a:spcAft>
        <a:buFont typeface="Arial"/>
        <a:buChar char="•"/>
        <a:defRPr sz="1500" kern="1200" baseline="0">
          <a:solidFill>
            <a:srgbClr val="006C92"/>
          </a:solidFill>
          <a:latin typeface="Calibri" charset="0"/>
          <a:ea typeface="+mn-ea"/>
          <a:cs typeface="+mn-cs"/>
        </a:defRPr>
      </a:lvl3pPr>
      <a:lvl4pPr marL="899950" indent="-128565" algn="l" defTabSz="257129" rtl="0" eaLnBrk="1" latinLnBrk="0" hangingPunct="1">
        <a:lnSpc>
          <a:spcPts val="1350"/>
        </a:lnSpc>
        <a:spcBef>
          <a:spcPts val="450"/>
        </a:spcBef>
        <a:spcAft>
          <a:spcPts val="900"/>
        </a:spcAft>
        <a:buFont typeface="Arial"/>
        <a:buChar char="•"/>
        <a:defRPr sz="1500" kern="1200" baseline="0">
          <a:solidFill>
            <a:srgbClr val="006C92"/>
          </a:solidFill>
          <a:latin typeface="Calibri" charset="0"/>
          <a:ea typeface="+mn-ea"/>
          <a:cs typeface="+mn-cs"/>
        </a:defRPr>
      </a:lvl4pPr>
      <a:lvl5pPr marL="1157078" indent="-128565" algn="l" defTabSz="257129" rtl="0" eaLnBrk="1" latinLnBrk="0" hangingPunct="1">
        <a:lnSpc>
          <a:spcPts val="1350"/>
        </a:lnSpc>
        <a:spcBef>
          <a:spcPts val="450"/>
        </a:spcBef>
        <a:spcAft>
          <a:spcPts val="900"/>
        </a:spcAft>
        <a:buFont typeface="Arial"/>
        <a:buChar char="•"/>
        <a:defRPr sz="1500" kern="1200" baseline="0">
          <a:solidFill>
            <a:srgbClr val="006C92"/>
          </a:solidFill>
          <a:latin typeface="Calibri" charset="0"/>
          <a:ea typeface="+mn-ea"/>
          <a:cs typeface="+mn-cs"/>
        </a:defRPr>
      </a:lvl5pPr>
      <a:lvl6pPr marL="1414207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335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464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592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2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25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386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514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642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277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79989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027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5568" userDrawn="1">
          <p15:clr>
            <a:srgbClr val="F26B43"/>
          </p15:clr>
        </p15:guide>
        <p15:guide id="5" orient="horz" pos="468" userDrawn="1">
          <p15:clr>
            <a:srgbClr val="F26B43"/>
          </p15:clr>
        </p15:guide>
        <p15:guide id="7" orient="horz" pos="756" userDrawn="1">
          <p15:clr>
            <a:srgbClr val="F26B43"/>
          </p15:clr>
        </p15:guide>
        <p15:guide id="8" orient="horz" pos="307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17510" y="173013"/>
            <a:ext cx="8518525" cy="857250"/>
          </a:xfrm>
          <a:prstGeom prst="rect">
            <a:avLst/>
          </a:prstGeom>
        </p:spPr>
        <p:txBody>
          <a:bodyPr vert="horz" lIns="0" tIns="45715" rIns="0" bIns="45715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317500" y="1164692"/>
            <a:ext cx="8518524" cy="3394472"/>
          </a:xfrm>
          <a:prstGeom prst="rect">
            <a:avLst/>
          </a:prstGeom>
        </p:spPr>
        <p:txBody>
          <a:bodyPr vert="horz" lIns="0" tIns="45715" rIns="0" bIns="45715" rtlCol="0">
            <a:noAutofit/>
          </a:bodyPr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639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52" r:id="rId2"/>
    <p:sldLayoutId id="2147483753" r:id="rId3"/>
    <p:sldLayoutId id="2147483750" r:id="rId4"/>
    <p:sldLayoutId id="2147483754" r:id="rId5"/>
    <p:sldLayoutId id="2147483751" r:id="rId6"/>
  </p:sldLayoutIdLst>
  <p:hf hdr="0" dt="0"/>
  <p:txStyles>
    <p:titleStyle>
      <a:lvl1pPr algn="l" defTabSz="257129" rtl="0" eaLnBrk="1" latinLnBrk="0" hangingPunct="1">
        <a:spcBef>
          <a:spcPct val="0"/>
        </a:spcBef>
        <a:buNone/>
        <a:defRPr sz="1350" kern="1200" baseline="0">
          <a:solidFill>
            <a:srgbClr val="101D3A"/>
          </a:solidFill>
          <a:latin typeface="calibri" charset="0"/>
          <a:ea typeface="+mj-ea"/>
          <a:cs typeface="+mj-cs"/>
        </a:defRPr>
      </a:lvl1pPr>
    </p:titleStyle>
    <p:bodyStyle>
      <a:lvl1pPr marL="192846" indent="-192846" algn="l" defTabSz="257129" rtl="0" eaLnBrk="1" latinLnBrk="0" hangingPunct="1">
        <a:lnSpc>
          <a:spcPct val="90000"/>
        </a:lnSpc>
        <a:spcBef>
          <a:spcPts val="338"/>
        </a:spcBef>
        <a:spcAft>
          <a:spcPts val="450"/>
        </a:spcAft>
        <a:buFont typeface="Arial"/>
        <a:buChar char="•"/>
        <a:defRPr sz="900" kern="1200" baseline="0">
          <a:solidFill>
            <a:srgbClr val="101D3A"/>
          </a:solidFill>
          <a:latin typeface="Calibri" charset="0"/>
          <a:ea typeface="+mn-ea"/>
          <a:cs typeface="+mn-cs"/>
        </a:defRPr>
      </a:lvl1pPr>
      <a:lvl2pPr marL="417833" indent="-160706" algn="l" defTabSz="257129" rtl="0" eaLnBrk="1" latinLnBrk="0" hangingPunct="1">
        <a:lnSpc>
          <a:spcPct val="90000"/>
        </a:lnSpc>
        <a:spcBef>
          <a:spcPts val="338"/>
        </a:spcBef>
        <a:spcAft>
          <a:spcPts val="450"/>
        </a:spcAft>
        <a:buFont typeface="Arial"/>
        <a:buChar char="•"/>
        <a:defRPr sz="900" kern="1200" baseline="0">
          <a:solidFill>
            <a:srgbClr val="101D3A"/>
          </a:solidFill>
          <a:latin typeface="Calibri" charset="0"/>
          <a:ea typeface="+mn-ea"/>
          <a:cs typeface="+mn-cs"/>
        </a:defRPr>
      </a:lvl2pPr>
      <a:lvl3pPr marL="642822" indent="-128565" algn="l" defTabSz="257129" rtl="0" eaLnBrk="1" latinLnBrk="0" hangingPunct="1">
        <a:lnSpc>
          <a:spcPct val="90000"/>
        </a:lnSpc>
        <a:spcBef>
          <a:spcPts val="338"/>
        </a:spcBef>
        <a:spcAft>
          <a:spcPts val="450"/>
        </a:spcAft>
        <a:buFont typeface="Arial"/>
        <a:buChar char="•"/>
        <a:defRPr sz="844" kern="1200" baseline="0">
          <a:solidFill>
            <a:srgbClr val="101D3A"/>
          </a:solidFill>
          <a:latin typeface="Calibri" charset="0"/>
          <a:ea typeface="+mn-ea"/>
          <a:cs typeface="+mn-cs"/>
        </a:defRPr>
      </a:lvl3pPr>
      <a:lvl4pPr marL="899950" indent="-128565" algn="l" defTabSz="257129" rtl="0" eaLnBrk="1" latinLnBrk="0" hangingPunct="1">
        <a:lnSpc>
          <a:spcPct val="90000"/>
        </a:lnSpc>
        <a:spcBef>
          <a:spcPts val="338"/>
        </a:spcBef>
        <a:spcAft>
          <a:spcPts val="450"/>
        </a:spcAft>
        <a:buFont typeface="Arial"/>
        <a:buChar char="•"/>
        <a:defRPr sz="731" kern="1200" baseline="0">
          <a:solidFill>
            <a:srgbClr val="101D3A"/>
          </a:solidFill>
          <a:latin typeface="Calibri" charset="0"/>
          <a:ea typeface="+mn-ea"/>
          <a:cs typeface="+mn-cs"/>
        </a:defRPr>
      </a:lvl4pPr>
      <a:lvl5pPr marL="1157078" indent="-128565" algn="l" defTabSz="257129" rtl="0" eaLnBrk="1" latinLnBrk="0" hangingPunct="1">
        <a:lnSpc>
          <a:spcPct val="90000"/>
        </a:lnSpc>
        <a:spcBef>
          <a:spcPts val="338"/>
        </a:spcBef>
        <a:spcAft>
          <a:spcPts val="450"/>
        </a:spcAft>
        <a:buFont typeface="Arial"/>
        <a:buChar char="•"/>
        <a:defRPr sz="675" kern="1200" baseline="0">
          <a:solidFill>
            <a:srgbClr val="101D3A"/>
          </a:solidFill>
          <a:latin typeface="Calibri" charset="0"/>
          <a:ea typeface="+mn-ea"/>
          <a:cs typeface="+mn-cs"/>
        </a:defRPr>
      </a:lvl5pPr>
      <a:lvl6pPr marL="1414207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335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464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592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2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25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386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514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642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277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79989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027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tif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Structural </a:t>
            </a:r>
            <a:r>
              <a:rPr lang="en-US" dirty="0"/>
              <a:t>Response Prediction of a </a:t>
            </a:r>
            <a:r>
              <a:rPr lang="en-US" dirty="0" smtClean="0"/>
              <a:t>Structural component </a:t>
            </a:r>
            <a:r>
              <a:rPr lang="en-US" dirty="0"/>
              <a:t>with Recurrent Neural Networks and </a:t>
            </a:r>
            <a:r>
              <a:rPr lang="en-US" dirty="0" smtClean="0"/>
              <a:t>temporal convolutional networks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WINTER 2021</a:t>
            </a:r>
          </a:p>
          <a:p>
            <a:r>
              <a:rPr lang="en-US" dirty="0" smtClean="0"/>
              <a:t>ECE271B FINAL PROJECT </a:t>
            </a:r>
          </a:p>
          <a:p>
            <a:endParaRPr lang="en-US" dirty="0"/>
          </a:p>
          <a:p>
            <a:r>
              <a:rPr lang="en-US" dirty="0" smtClean="0"/>
              <a:t>TEAM 14: </a:t>
            </a:r>
            <a:r>
              <a:rPr lang="en-US" b="1" dirty="0" smtClean="0">
                <a:solidFill>
                  <a:srgbClr val="FFC000"/>
                </a:solidFill>
              </a:rPr>
              <a:t>Chin Lee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rgbClr val="FFC000"/>
                </a:solidFill>
              </a:rPr>
              <a:t>David Najera</a:t>
            </a:r>
            <a:endParaRPr 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86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Background and motivation 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1"/>
          </p:nvPr>
        </p:nvSpPr>
        <p:spPr>
          <a:xfrm>
            <a:off x="346508" y="1014293"/>
            <a:ext cx="4213245" cy="3872753"/>
          </a:xfrm>
        </p:spPr>
        <p:txBody>
          <a:bodyPr/>
          <a:lstStyle/>
          <a:p>
            <a:pPr marL="342900" indent="-342900">
              <a:spcBef>
                <a:spcPts val="2400"/>
              </a:spcBef>
              <a:spcAft>
                <a:spcPts val="200"/>
              </a:spcAft>
              <a:buFont typeface="Arial" charset="0"/>
              <a:buChar char="•"/>
              <a:defRPr/>
            </a:pPr>
            <a:r>
              <a:rPr lang="en-US" u="sng" dirty="0" smtClean="0"/>
              <a:t>Challenge</a:t>
            </a:r>
            <a:r>
              <a:rPr lang="en-US" dirty="0" smtClean="0"/>
              <a:t>: large deformations of structural components introduce </a:t>
            </a:r>
            <a:r>
              <a:rPr lang="en-US" b="1" dirty="0" smtClean="0"/>
              <a:t>nonlinear forces </a:t>
            </a:r>
            <a:r>
              <a:rPr lang="en-US" dirty="0" smtClean="0"/>
              <a:t>that are hard to compute due to complex physics. Solving for the structural response when nonlinearities are present requires the use of nonlinear solvers, which are computationally expensive. Furthermore, </a:t>
            </a:r>
            <a:r>
              <a:rPr lang="en-US" b="1" dirty="0" smtClean="0"/>
              <a:t>numerical models are not always available</a:t>
            </a:r>
            <a:r>
              <a:rPr lang="en-US" dirty="0" smtClean="0"/>
              <a:t> and instead, experimental data is all that there is. In that case, </a:t>
            </a:r>
            <a:r>
              <a:rPr lang="en-US" b="1" dirty="0" smtClean="0"/>
              <a:t>a data-driven approach would be preferred</a:t>
            </a:r>
            <a:r>
              <a:rPr lang="en-US" dirty="0" smtClean="0"/>
              <a:t>. </a:t>
            </a:r>
          </a:p>
          <a:p>
            <a:pPr marL="342900" indent="-342900">
              <a:spcBef>
                <a:spcPts val="2400"/>
              </a:spcBef>
              <a:spcAft>
                <a:spcPts val="200"/>
              </a:spcAft>
              <a:buFont typeface="Arial" charset="0"/>
              <a:buChar char="•"/>
              <a:defRPr/>
            </a:pPr>
            <a:r>
              <a:rPr lang="en-US" u="sng" dirty="0" smtClean="0"/>
              <a:t>Solution</a:t>
            </a:r>
            <a:r>
              <a:rPr lang="en-US" dirty="0" smtClean="0"/>
              <a:t>: employ machine learning algorithms to formulate a data-driven approach to </a:t>
            </a:r>
            <a:r>
              <a:rPr lang="en-US" dirty="0" smtClean="0">
                <a:solidFill>
                  <a:srgbClr val="FC8900"/>
                </a:solidFill>
              </a:rPr>
              <a:t>predict the response of a nonlinear structure given a known input excitation</a:t>
            </a:r>
            <a:r>
              <a:rPr lang="en-US" dirty="0" smtClean="0"/>
              <a:t>. </a:t>
            </a:r>
            <a:endParaRPr lang="en-US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9" r="9299"/>
          <a:stretch>
            <a:fillRect/>
          </a:stretch>
        </p:blipFill>
        <p:spPr>
          <a:xfrm>
            <a:off x="5096265" y="1014293"/>
            <a:ext cx="3023117" cy="2473594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DED9FC-0EBE-458A-A8CB-D324E853B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2657" y="3705167"/>
            <a:ext cx="3210331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3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Methodology and Experiments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 smtClean="0"/>
              <a:t>We explore the performance of a </a:t>
            </a:r>
            <a:r>
              <a:rPr lang="en-US" b="1" dirty="0" smtClean="0">
                <a:solidFill>
                  <a:srgbClr val="FC8900"/>
                </a:solidFill>
              </a:rPr>
              <a:t>Long-Short-Term Memory</a:t>
            </a:r>
            <a:r>
              <a:rPr lang="en-US" dirty="0" smtClean="0"/>
              <a:t> (LSTM) network and a </a:t>
            </a:r>
            <a:r>
              <a:rPr lang="en-US" b="1" dirty="0" smtClean="0">
                <a:solidFill>
                  <a:srgbClr val="FC8900"/>
                </a:solidFill>
              </a:rPr>
              <a:t>Temporal Convolutional Network </a:t>
            </a:r>
            <a:r>
              <a:rPr lang="en-US" dirty="0" smtClean="0"/>
              <a:t>(TCN) for time signal forecasting to predict the future structural response given past outputs and current inputs.</a:t>
            </a:r>
          </a:p>
          <a:p>
            <a:r>
              <a:rPr lang="en-US" dirty="0" smtClean="0"/>
              <a:t>We explore the benefits of adding </a:t>
            </a:r>
            <a:r>
              <a:rPr lang="en-US" dirty="0" smtClean="0">
                <a:solidFill>
                  <a:srgbClr val="FC8900"/>
                </a:solidFill>
              </a:rPr>
              <a:t>physics-informed regularization terms </a:t>
            </a:r>
            <a:r>
              <a:rPr lang="en-US" dirty="0" smtClean="0"/>
              <a:t>to the loss functions.  </a:t>
            </a:r>
          </a:p>
          <a:p>
            <a:r>
              <a:rPr lang="en-US" dirty="0" smtClean="0"/>
              <a:t>The training data was obtained via numerical simulation. The structural component is a nonlinear flat beam subjected to random vibration excitation.  </a:t>
            </a:r>
          </a:p>
          <a:p>
            <a:r>
              <a:rPr lang="en-US" dirty="0" smtClean="0"/>
              <a:t>We </a:t>
            </a:r>
            <a:r>
              <a:rPr lang="en-US" dirty="0" smtClean="0">
                <a:solidFill>
                  <a:srgbClr val="13294A"/>
                </a:solidFill>
              </a:rPr>
              <a:t>compare the performance of the network to an ARMAX model </a:t>
            </a:r>
            <a:r>
              <a:rPr lang="en-US" dirty="0" smtClean="0"/>
              <a:t>to evaluate the benefits of the nonlinear networks over the linear ARMAX model. 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539" y="1051670"/>
            <a:ext cx="2876871" cy="287687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340" y="2950669"/>
            <a:ext cx="2722360" cy="1633416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053693" y="1812471"/>
            <a:ext cx="138793" cy="4939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5192486" y="1812471"/>
            <a:ext cx="3241221" cy="13348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053693" y="2306411"/>
            <a:ext cx="1257300" cy="20900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4301539" y="4590970"/>
            <a:ext cx="4461782" cy="469446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The approach is inspired by autoregressive models, where forecasting is done based on current &amp; past inputs, and past outputs.  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467665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14"/>
          </p:nvPr>
        </p:nvSpPr>
        <p:spPr/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LSTM: Challenges and results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986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140967" y="3192236"/>
            <a:ext cx="5169901" cy="1861457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TCN: Challenges and Results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Experiments: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Baseline TCN</a:t>
            </a:r>
          </a:p>
          <a:p>
            <a:pPr marL="657177" lvl="1" indent="-400050">
              <a:spcBef>
                <a:spcPts val="0"/>
              </a:spcBef>
              <a:buFont typeface="+mj-lt"/>
              <a:buAutoNum type="romanLcPeriod"/>
            </a:pPr>
            <a:r>
              <a:rPr lang="en-US" dirty="0" smtClean="0"/>
              <a:t>Prediction of displacements only</a:t>
            </a:r>
          </a:p>
          <a:p>
            <a:pPr marL="400050" indent="-400050"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ARX model</a:t>
            </a:r>
          </a:p>
          <a:p>
            <a:pPr marL="657177" lvl="1" indent="-400050">
              <a:spcBef>
                <a:spcPts val="0"/>
              </a:spcBef>
              <a:buFont typeface="+mj-lt"/>
              <a:buAutoNum type="romanLcPeriod"/>
            </a:pPr>
            <a:r>
              <a:rPr lang="en-US" dirty="0"/>
              <a:t>Prediction of displacements </a:t>
            </a:r>
            <a:r>
              <a:rPr lang="en-US" dirty="0" smtClean="0"/>
              <a:t>only</a:t>
            </a:r>
          </a:p>
          <a:p>
            <a:pPr marL="400050" indent="-400050"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Physics-constrained TCN</a:t>
            </a:r>
          </a:p>
          <a:p>
            <a:pPr marL="657177" lvl="1" indent="-400050">
              <a:spcBef>
                <a:spcPts val="0"/>
              </a:spcBef>
              <a:buFont typeface="+mj-lt"/>
              <a:buAutoNum type="romanLcPeriod"/>
            </a:pPr>
            <a:r>
              <a:rPr lang="en-US" dirty="0" smtClean="0"/>
              <a:t>Prediction of displacements, velocities, and accelerations</a:t>
            </a:r>
          </a:p>
          <a:p>
            <a:pPr>
              <a:spcBef>
                <a:spcPts val="0"/>
              </a:spcBef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259713" y="3237772"/>
                <a:ext cx="2133789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𝑀𝑆𝐸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𝑃h𝑦𝑠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13" y="3237772"/>
                <a:ext cx="2133789" cy="298928"/>
              </a:xfrm>
              <a:prstGeom prst="rect">
                <a:avLst/>
              </a:prstGeom>
              <a:blipFill>
                <a:blip r:embed="rId2"/>
                <a:stretch>
                  <a:fillRect l="-2000" r="-1143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140967" y="3562134"/>
                <a:ext cx="3313086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𝑃h𝑦𝑠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67" y="3562134"/>
                <a:ext cx="3313086" cy="8485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229382" y="4293464"/>
                <a:ext cx="847796" cy="619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82" y="4293464"/>
                <a:ext cx="847796" cy="6190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00" y="3353875"/>
            <a:ext cx="1458901" cy="14589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870233" y="4712425"/>
            <a:ext cx="12592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/>
              <a:t>Source: Wikipedia</a:t>
            </a:r>
            <a:endParaRPr lang="en-US" sz="7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8" t="9627" r="8595"/>
          <a:stretch/>
        </p:blipFill>
        <p:spPr>
          <a:xfrm>
            <a:off x="3677465" y="884736"/>
            <a:ext cx="5249635" cy="206593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5812" y="3023152"/>
            <a:ext cx="3320871" cy="212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391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14"/>
          </p:nvPr>
        </p:nvSpPr>
        <p:spPr/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Summary and Conclusion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438339"/>
      </p:ext>
    </p:extLst>
  </p:cSld>
  <p:clrMapOvr>
    <a:masterClrMapping/>
  </p:clrMapOvr>
</p:sld>
</file>

<file path=ppt/theme/theme1.xml><?xml version="1.0" encoding="utf-8"?>
<a:theme xmlns:a="http://schemas.openxmlformats.org/drawingml/2006/main" name="Section Slides">
  <a:themeElements>
    <a:clrScheme name="UC San Diego Health">
      <a:dk1>
        <a:srgbClr val="464749"/>
      </a:dk1>
      <a:lt1>
        <a:srgbClr val="FFFFFF"/>
      </a:lt1>
      <a:dk2>
        <a:srgbClr val="101D3A"/>
      </a:dk2>
      <a:lt2>
        <a:srgbClr val="FFFFFF"/>
      </a:lt2>
      <a:accent1>
        <a:srgbClr val="0C68AC"/>
      </a:accent1>
      <a:accent2>
        <a:srgbClr val="15A599"/>
      </a:accent2>
      <a:accent3>
        <a:srgbClr val="0C636E"/>
      </a:accent3>
      <a:accent4>
        <a:srgbClr val="443D82"/>
      </a:accent4>
      <a:accent5>
        <a:srgbClr val="671943"/>
      </a:accent5>
      <a:accent6>
        <a:srgbClr val="A7B306"/>
      </a:accent6>
      <a:hlink>
        <a:srgbClr val="AA0023"/>
      </a:hlink>
      <a:folHlink>
        <a:srgbClr val="0C68A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CSDHealth-16x9" id="{6D9D32FB-35C8-1345-8EFA-FDD3A2A06C29}" vid="{C3C87989-F9C7-F540-B8B8-EF7C3FAE362D}"/>
    </a:ext>
  </a:extLst>
</a:theme>
</file>

<file path=ppt/theme/theme2.xml><?xml version="1.0" encoding="utf-8"?>
<a:theme xmlns:a="http://schemas.openxmlformats.org/drawingml/2006/main" name="Content Slides">
  <a:themeElements>
    <a:clrScheme name="UC San Diego Health">
      <a:dk1>
        <a:srgbClr val="464749"/>
      </a:dk1>
      <a:lt1>
        <a:srgbClr val="FFFFFF"/>
      </a:lt1>
      <a:dk2>
        <a:srgbClr val="101D3A"/>
      </a:dk2>
      <a:lt2>
        <a:srgbClr val="FFFFFF"/>
      </a:lt2>
      <a:accent1>
        <a:srgbClr val="0C68AC"/>
      </a:accent1>
      <a:accent2>
        <a:srgbClr val="15A599"/>
      </a:accent2>
      <a:accent3>
        <a:srgbClr val="0C636E"/>
      </a:accent3>
      <a:accent4>
        <a:srgbClr val="443D82"/>
      </a:accent4>
      <a:accent5>
        <a:srgbClr val="671943"/>
      </a:accent5>
      <a:accent6>
        <a:srgbClr val="A7B306"/>
      </a:accent6>
      <a:hlink>
        <a:srgbClr val="AA0023"/>
      </a:hlink>
      <a:folHlink>
        <a:srgbClr val="0C68A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CSDHealth-16x9" id="{6D9D32FB-35C8-1345-8EFA-FDD3A2A06C29}" vid="{D1FA57BC-5BD4-D841-879B-304073B8C059}"/>
    </a:ext>
  </a:extLst>
</a:theme>
</file>

<file path=ppt/theme/theme3.xml><?xml version="1.0" encoding="utf-8"?>
<a:theme xmlns:a="http://schemas.openxmlformats.org/drawingml/2006/main" name="Closing Slides">
  <a:themeElements>
    <a:clrScheme name="UC San Diego Health">
      <a:dk1>
        <a:srgbClr val="464749"/>
      </a:dk1>
      <a:lt1>
        <a:srgbClr val="FFFFFF"/>
      </a:lt1>
      <a:dk2>
        <a:srgbClr val="101D3A"/>
      </a:dk2>
      <a:lt2>
        <a:srgbClr val="FFFFFF"/>
      </a:lt2>
      <a:accent1>
        <a:srgbClr val="0C68AC"/>
      </a:accent1>
      <a:accent2>
        <a:srgbClr val="15A599"/>
      </a:accent2>
      <a:accent3>
        <a:srgbClr val="0C636E"/>
      </a:accent3>
      <a:accent4>
        <a:srgbClr val="443D82"/>
      </a:accent4>
      <a:accent5>
        <a:srgbClr val="671943"/>
      </a:accent5>
      <a:accent6>
        <a:srgbClr val="A7B306"/>
      </a:accent6>
      <a:hlink>
        <a:srgbClr val="AA0023"/>
      </a:hlink>
      <a:folHlink>
        <a:srgbClr val="0C68A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CSDHealth-16x9" id="{6D9D32FB-35C8-1345-8EFA-FDD3A2A06C29}" vid="{8A1976B6-3092-9542-A19D-BACDE20306A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E8EF9B5484074A9AD6AE3ECE890B10" ma:contentTypeVersion="1" ma:contentTypeDescription="Create a new document." ma:contentTypeScope="" ma:versionID="e3ebee926d0fba3772ddfd6cf3762369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a447206dab0015f8b9f8924535193e8c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F845859A-C588-4588-AB1B-0F629E367C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971539-B776-48D0-B41E-084723CFE5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2E3C980-C590-44A7-B970-BBC4E6ABA5CF}">
  <ds:schemaRefs>
    <ds:schemaRef ds:uri="http://schemas.microsoft.com/office/infopath/2007/PartnerControls"/>
    <ds:schemaRef ds:uri="http://purl.org/dc/elements/1.1/"/>
    <ds:schemaRef ds:uri="http://purl.org/dc/dcmitype/"/>
    <ds:schemaRef ds:uri="http://schemas.microsoft.com/office/2006/metadata/properties"/>
    <ds:schemaRef ds:uri="http://purl.org/dc/terms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UCSDHealth-PPT-16x9</Template>
  <TotalTime>6244</TotalTime>
  <Words>355</Words>
  <Application>Microsoft Office PowerPoint</Application>
  <PresentationFormat>On-screen Show (16:9)</PresentationFormat>
  <Paragraphs>29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</vt:lpstr>
      <vt:lpstr>Cambria Math</vt:lpstr>
      <vt:lpstr>Section Slides</vt:lpstr>
      <vt:lpstr>Content Slides</vt:lpstr>
      <vt:lpstr>Closing Slides</vt:lpstr>
      <vt:lpstr>Structural Response Prediction of a Structural component with Recurrent Neural Networks and temporal convolutional networks</vt:lpstr>
      <vt:lpstr>Background and motivation </vt:lpstr>
      <vt:lpstr>Methodology and Experiments</vt:lpstr>
      <vt:lpstr>LSTM: Challenges and results</vt:lpstr>
      <vt:lpstr>TCN: Challenges and Results</vt:lpstr>
      <vt:lpstr>Summary and 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Slide. Arial 40pt</dc:title>
  <dc:creator>Toombs, Monica</dc:creator>
  <cp:lastModifiedBy>David Najera</cp:lastModifiedBy>
  <cp:revision>89</cp:revision>
  <cp:lastPrinted>2015-03-25T16:12:35Z</cp:lastPrinted>
  <dcterms:created xsi:type="dcterms:W3CDTF">2016-05-16T17:59:33Z</dcterms:created>
  <dcterms:modified xsi:type="dcterms:W3CDTF">2021-02-19T16:36:06Z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0x010100FAE8EF9B5484074A9AD6AE3ECE890B10</vt:lpwstr>
  </property>
</Properties>
</file>